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71095"/>
  </p:normalViewPr>
  <p:slideViewPr>
    <p:cSldViewPr snapToGrid="0">
      <p:cViewPr varScale="1">
        <p:scale>
          <a:sx n="91" d="100"/>
          <a:sy n="91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1E756-088F-1B43-A6EC-F418A8429A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B6E00-8DF0-6B4B-918F-7135B9F4F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0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14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0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6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5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6E00-8DF0-6B4B-918F-7135B9F4FD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2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EAE2-FC09-61D2-3D63-5B395CBFE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E34D4-F999-1EE6-D7DC-A947D071E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EB423-1EE6-1AF1-1168-A88C7DF8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D771-4C79-7475-EFD8-94530BDF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548AC-6651-2826-237C-C03FCEA5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9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7B09-8095-FBD3-DFB7-5D495F2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6845F-125B-7F0C-3A1F-B422D3A55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F37C7-4755-9C7E-28B8-D80241CA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CC700-545C-9EB3-61F5-1030AD13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02D1-0B4B-E59A-A36E-9D2EB5A0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9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C38A0-966F-D6A2-B62E-EEE475561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E6C13-F538-B9C7-1945-754CD89AF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F75B5-831C-88A9-EF8A-936958DA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AD85-3E95-BE7F-6B9F-062D1B45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9DD5-172B-B7E0-7C68-087DD5F6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4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86F8-9871-F100-D8FE-85CC711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F0D1-9D12-658E-81F0-6F218C42F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685C6-2B7F-2AB4-DFA2-E4F84321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72B95-8A7C-3478-642F-299BFB9A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A66D-D065-069D-E069-8CA50FC3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9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014D-2F4F-516A-C127-8EE18213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ECE78-58F3-1DB8-193D-655AC8949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CB15A-7FA7-C746-4EB2-C103624E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EC1A1-9283-6CE1-ADF4-3EF925A8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EFF3-70DC-410C-BC7F-825B34D7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CBB3-745C-0C92-FC03-BC5C706D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4009-A560-2656-4375-F5E981AB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D3954-C617-EF2D-E7B4-0F72EF45A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9C7F7-A7E8-B232-9712-39CA87D3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3DBDA-E592-BF99-0294-75C43CE4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57514-2781-FBD8-5B25-457769C4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3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ED62-4077-3C63-3726-55F636C6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8BCAF-4AA0-F671-2CE5-FF19A3610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5A7D0-2C6A-777B-57F1-47BB819E0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19109-A4B5-3C59-D502-53B55A2D6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1DF15-409F-1D8A-D4F8-7F238C808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22AF9A-D97B-7248-F566-37AC2BF8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646A55-0700-47A8-CA80-83D92D2A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B2F0A-BEFA-0AFD-8EE2-B2DFC1F5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766C-0DA9-F28C-46B3-6A0EB22D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BD86-81D6-459A-900A-916BA2E3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036B9-2441-C007-9883-86F820DC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628F9-DC7C-5FCC-AA1C-E845EF47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7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D425B-CE75-6A55-FE05-857A0865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27C11-9F84-9B34-8F2C-2094FF26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05786-5B2D-B960-8F74-CAD71A1F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3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CCFA-2FE3-CBAB-4D25-3C20DC7C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F4833-7018-47A6-A431-0224BB2DE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DE64C-9722-C851-5D55-EED580800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5B4CF-9A8F-E0D3-8D61-642D78A0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EF71D-99E2-DBA6-0EE8-AC7EC63D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925ED-130B-2572-1BBE-870F7C64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E0AD-991C-EDF5-5663-EA39085D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FBD00C-55A1-448F-ECBE-B6777E136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583BD-E269-71A6-B50B-5072A718C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A07E5-C5BF-D193-00EF-00D31BEE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E9187-9896-0123-79AC-F6E7E0938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6ED03-B3C2-3C28-E314-44B0B1FF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1F0BE-BB4A-E434-8DD3-FA96FFF2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46D9F-4D33-73A8-40D9-8AEB1873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F90A7-F1AF-C538-3A0E-C3260E38E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4FAB5F-D336-F148-80B0-592A1EB9B175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B9230-EBC6-4917-3629-4AD83746A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09B70-9513-AF90-B454-9465DAE73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5C530E-3888-7B41-BA61-287EC6CC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4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3CAC-12F8-185F-523F-BF3FED56E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23EAF-DBEF-619D-40EA-A2C169071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A7846-DA47-E4DA-7396-AE31BE6B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08" y="0"/>
            <a:ext cx="9666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7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age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370BB6-006A-F591-D43A-CA059CF2B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4431" y="643466"/>
            <a:ext cx="93631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0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ase diagram&#10;&#10;Description automatically generated">
            <a:extLst>
              <a:ext uri="{FF2B5EF4-FFF2-40B4-BE49-F238E27FC236}">
                <a16:creationId xmlns:a16="http://schemas.microsoft.com/office/drawing/2014/main" id="{507179D5-E026-D3F6-CB1E-4BAADC60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7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A1B5B6C-2405-9BAE-A0CA-B6728906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4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D135C-8A47-5F1D-6A2D-8B87BC04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Greenhouse Use-case model</a:t>
            </a:r>
          </a:p>
        </p:txBody>
      </p:sp>
      <p:pic>
        <p:nvPicPr>
          <p:cNvPr id="5" name="Picture 4" descr="A diagram of a farm&#10;&#10;Description automatically generated">
            <a:extLst>
              <a:ext uri="{FF2B5EF4-FFF2-40B4-BE49-F238E27FC236}">
                <a16:creationId xmlns:a16="http://schemas.microsoft.com/office/drawing/2014/main" id="{E30A3D0B-0854-4496-C2D2-3FC71553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9193"/>
            <a:ext cx="10905066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5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75747-3D47-C761-4E74-0BAEC4B9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ATM</a:t>
            </a:r>
          </a:p>
        </p:txBody>
      </p:sp>
      <p:pic>
        <p:nvPicPr>
          <p:cNvPr id="4" name="Content Placeholder 3" descr="A diagram of a customer&#10;&#10;Description automatically generated">
            <a:extLst>
              <a:ext uri="{FF2B5EF4-FFF2-40B4-BE49-F238E27FC236}">
                <a16:creationId xmlns:a16="http://schemas.microsoft.com/office/drawing/2014/main" id="{C6CBF00E-E2BF-1AF0-CE74-CA871621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9193"/>
            <a:ext cx="10905066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2996B-8624-54B7-B4EF-E4F3C9EE5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67" y="0"/>
            <a:ext cx="983416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C4DDC217-4145-235D-0A19-0DDC87AE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13" y="42977"/>
            <a:ext cx="9973994" cy="68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6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AE81F-7CD6-224E-1003-59AE758E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08" y="45585"/>
            <a:ext cx="9564383" cy="68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1E3A4A-2603-6ED9-C8F3-9E1742DC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555" b="4525"/>
          <a:stretch/>
        </p:blipFill>
        <p:spPr>
          <a:xfrm>
            <a:off x="20" y="415619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4CF6CC0E-6903-9290-7BB6-8735AEA1C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3224" y="643466"/>
            <a:ext cx="760555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A4A3D2E3-86AA-1266-611C-F85C3927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535" b="146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person with text&#10;&#10;Description automatically generated">
            <a:extLst>
              <a:ext uri="{FF2B5EF4-FFF2-40B4-BE49-F238E27FC236}">
                <a16:creationId xmlns:a16="http://schemas.microsoft.com/office/drawing/2014/main" id="{770FF29C-7946-9785-8FE6-680C1E99F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6552" y="643466"/>
            <a:ext cx="7378896" cy="5571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6A97C-E51A-6DCD-18FE-D5CF16599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85" y="1561513"/>
            <a:ext cx="2964133" cy="50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8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E758B7C-AFD9-609A-484F-1AB022B8B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37" y="2335237"/>
            <a:ext cx="2131663" cy="3631936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C763D041-20A1-AB47-E554-F6E2EE54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446" y="3729554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55CB772-363B-A519-A515-6FD04A03ED44}"/>
              </a:ext>
            </a:extLst>
          </p:cNvPr>
          <p:cNvSpPr txBox="1"/>
          <p:nvPr/>
        </p:nvSpPr>
        <p:spPr>
          <a:xfrm>
            <a:off x="7607299" y="4362832"/>
            <a:ext cx="147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Customer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3DA73F-3C94-C99B-E6B4-E4D0248CDEA7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360507" y="2920979"/>
            <a:ext cx="2143111" cy="1157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E0DD04-3C5A-17EF-F37D-6D496F0E8DA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360507" y="3729554"/>
            <a:ext cx="2172541" cy="349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F1BAA7-69B6-20FD-D55F-57C57BD8E09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360507" y="4078585"/>
            <a:ext cx="2172541" cy="478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E603613-6E9B-DD6F-246C-9DBB2CF9B40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360507" y="4078585"/>
            <a:ext cx="2143111" cy="138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>
            <a:extLst>
              <a:ext uri="{FF2B5EF4-FFF2-40B4-BE49-F238E27FC236}">
                <a16:creationId xmlns:a16="http://schemas.microsoft.com/office/drawing/2014/main" id="{A52357EF-984E-2E48-FD09-A6E8DC13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450" y="5048322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B97B6B-640D-5E8A-5102-26CDA4BD9B1E}"/>
              </a:ext>
            </a:extLst>
          </p:cNvPr>
          <p:cNvSpPr txBox="1"/>
          <p:nvPr/>
        </p:nvSpPr>
        <p:spPr>
          <a:xfrm>
            <a:off x="7689551" y="5807483"/>
            <a:ext cx="1674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Bank server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0FB6EE-0FE9-3689-0230-3C7553C3FB68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482511" y="4595318"/>
            <a:ext cx="2050537" cy="80203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2ACA3A-7AB8-35D8-C207-4560B7793EF5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482511" y="2945259"/>
            <a:ext cx="2021107" cy="245209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" name="Picture 2">
            <a:extLst>
              <a:ext uri="{FF2B5EF4-FFF2-40B4-BE49-F238E27FC236}">
                <a16:creationId xmlns:a16="http://schemas.microsoft.com/office/drawing/2014/main" id="{096515E7-A201-5968-096E-CE2CA8F88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14" y="2105880"/>
            <a:ext cx="698061" cy="6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CE2328D-0F4D-D268-4E03-55FE2F22FCC5}"/>
              </a:ext>
            </a:extLst>
          </p:cNvPr>
          <p:cNvSpPr txBox="1"/>
          <p:nvPr/>
        </p:nvSpPr>
        <p:spPr>
          <a:xfrm>
            <a:off x="7342986" y="2983567"/>
            <a:ext cx="236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Technician</a:t>
            </a:r>
          </a:p>
          <a:p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96EAA1-83C7-B1E9-6441-F4C484799E43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8526975" y="2454911"/>
            <a:ext cx="2006073" cy="296551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D4F727-3834-BB1F-8AD6-9AB383DF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" y="498067"/>
            <a:ext cx="7772400" cy="58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0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17</Words>
  <Application>Microsoft Macintosh PowerPoint</Application>
  <PresentationFormat>Widescreen</PresentationFormat>
  <Paragraphs>13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Greenhouse Use-case model</vt:lpstr>
      <vt:lpstr>ATM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123</cp:revision>
  <dcterms:created xsi:type="dcterms:W3CDTF">2024-11-01T07:15:09Z</dcterms:created>
  <dcterms:modified xsi:type="dcterms:W3CDTF">2024-11-04T17:49:18Z</dcterms:modified>
</cp:coreProperties>
</file>